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57" r:id="rId4"/>
    <p:sldId id="274" r:id="rId5"/>
    <p:sldId id="275" r:id="rId6"/>
    <p:sldId id="258" r:id="rId7"/>
    <p:sldId id="260" r:id="rId8"/>
    <p:sldId id="262" r:id="rId9"/>
    <p:sldId id="263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5" r:id="rId18"/>
    <p:sldId id="264" r:id="rId19"/>
    <p:sldId id="265" r:id="rId20"/>
    <p:sldId id="288" r:id="rId21"/>
    <p:sldId id="270" r:id="rId22"/>
    <p:sldId id="269" r:id="rId23"/>
    <p:sldId id="287" r:id="rId24"/>
    <p:sldId id="266" r:id="rId25"/>
    <p:sldId id="267" r:id="rId26"/>
    <p:sldId id="268" r:id="rId27"/>
    <p:sldId id="289" r:id="rId28"/>
    <p:sldId id="290" r:id="rId29"/>
    <p:sldId id="292" r:id="rId30"/>
    <p:sldId id="291" r:id="rId31"/>
    <p:sldId id="293" r:id="rId32"/>
    <p:sldId id="29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1" autoAdjust="0"/>
    <p:restoredTop sz="94660"/>
  </p:normalViewPr>
  <p:slideViewPr>
    <p:cSldViewPr>
      <p:cViewPr varScale="1">
        <p:scale>
          <a:sx n="102" d="100"/>
          <a:sy n="102" d="100"/>
        </p:scale>
        <p:origin x="13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Презентация\pic15039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71604" y="5103674"/>
            <a:ext cx="69974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ЗАЩИТНИКА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ОТЕЧЕСТВА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1_Detskie_pesni_na_23_fevralya_-_SHli_soldaty_na_vojnu_minus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199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Картинка 175 из 162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14313"/>
            <a:ext cx="5929313" cy="6462712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071813" y="428625"/>
            <a:ext cx="642143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Россия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–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как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из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песни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слово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         б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ерезок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юная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листва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Кругом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леса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поля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и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реки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     р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аздолье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русская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душа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Люблю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тебя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Россия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 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ясный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свет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твоих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очей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ум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подвиги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святые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голос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звонкий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как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ручей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Это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позабудется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едва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ли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навек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останется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святым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–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Землю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ту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что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Родиной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назвали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коль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придется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сердцем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щ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итим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!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88" y="428625"/>
            <a:ext cx="4786312" cy="6232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	У этого праздника было несколько названий:</a:t>
            </a:r>
          </a:p>
          <a:p>
            <a:pPr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/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- День Советской Армии;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- День рождения Красной армии;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- День рождения вооруженных сил и военно-морского флота.</a:t>
            </a:r>
          </a:p>
          <a:p>
            <a:pPr algn="just"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	Сейчас этот праздник называется </a:t>
            </a:r>
            <a:r>
              <a:rPr lang="ru-RU" sz="21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Днем Защитника Отечества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…</a:t>
            </a:r>
          </a:p>
          <a:p>
            <a:pPr algn="just"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</a:p>
          <a:p>
            <a:pPr algn="just"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	23 февраля поздравляют пап, дедушек, братьев, всех тех, кто служил или служит в рядах Российской армии. Почему же именно 23 февраля считается Днем Защитников Отечества, а не любая другая дата?</a:t>
            </a:r>
          </a:p>
        </p:txBody>
      </p:sp>
      <p:pic>
        <p:nvPicPr>
          <p:cNvPr id="7171" name="Picture 3" descr="C:\Documents and Settings\Admin\Рабочий стол\23\image_36904328767708677599713516582206996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EFF8"/>
              </a:clrFrom>
              <a:clrTo>
                <a:srgbClr val="ECE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857250"/>
            <a:ext cx="4024312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2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214313"/>
            <a:ext cx="4357688" cy="4494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	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Изначально 23 февраля праздновался как день рождения Красной Армии в честь победы над немецкими войсками. День первой победы стал днем рождения армии. Это как бы обозначило на будущее ее судьбу. Начав с победы, она с той поры не раз громила врагов нашей Родины. Не было ни одного захватчика, который бы не почувствовал на себе силу ее оружия. </a:t>
            </a:r>
          </a:p>
        </p:txBody>
      </p:sp>
      <p:pic>
        <p:nvPicPr>
          <p:cNvPr id="8195" name="Picture 4" descr="http://www.oficery.ru/uploads/image/plakat/kr_armija/k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33350"/>
            <a:ext cx="3798887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0688" y="1357313"/>
            <a:ext cx="3357562" cy="2646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	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Сначала с этим праздником поздравляли собственно воинов - кадровых военных и ветеранов гражданской, а позже и Великой Отечественной войны.</a:t>
            </a:r>
          </a:p>
        </p:txBody>
      </p:sp>
      <p:pic>
        <p:nvPicPr>
          <p:cNvPr id="11267" name="Picture 2" descr="Картинка 24 из 587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495617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26807"/>
            <a:ext cx="5715000" cy="59404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Две старых фотографии, два деда,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Со стен как будто смотрят на меня.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Один погиб почти перед победой,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Другой пропал в немецких лагерях.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Один дошел до самого Берлина,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В апреле сорок пятого - убит.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Другой пропал без вести, словно сгинул,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даже неизвестно, где лежит.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Защитники Отечества родного,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Две разных жизни, но с одной судьбой.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Со старых фотографий смотрят снова,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Те, кто отдали жизнь за нас с тобой.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в этот День Защитника Отчизны,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Героев павших будем вспоминать.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Они для нас свои отдали жизни,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Чтоб мы могли отчизну защищать. </a:t>
            </a:r>
          </a:p>
        </p:txBody>
      </p:sp>
      <p:pic>
        <p:nvPicPr>
          <p:cNvPr id="12291" name="Picture 4" descr="Картинка 14 из 1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0224">
            <a:off x="5778500" y="276225"/>
            <a:ext cx="2505075" cy="3305175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Картинка 88 из 1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935">
            <a:off x="6072188" y="3224213"/>
            <a:ext cx="2436812" cy="3275012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7c62f81ab056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60" y="6041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а 39 из 6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а 352 из 5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4214812" cy="6440487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3438" y="500063"/>
            <a:ext cx="4500562" cy="60118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Проснулся Федор утром рано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чуть не шлепнулся с дивана: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Вчера разбросанные танки,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Машинки, кони и тачанки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Построились. И в ряд стоят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Торжественно, как на парад!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"Вот это да!" — подумал он, -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"Быть может, это снится сон?"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Но в комнату заходит мама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И, улыбаясь, говорит: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"Вставай, защитник, умывайся,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На кухне чай уже кипит".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вспомнил Федор, это — праздник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 он сегодня — главный в нем.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Сегодня Федя — не проказник,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Он маму слушает во всем,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Сестренку во дворе спасает…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А мама про себя мечтает: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Пускай так каждый день бывает! </a:t>
            </a:r>
          </a:p>
        </p:txBody>
      </p:sp>
    </p:spTree>
    <p:extLst>
      <p:ext uri="{BB962C8B-B14F-4D97-AF65-F5344CB8AC3E}">
        <p14:creationId xmlns:p14="http://schemas.microsoft.com/office/powerpoint/2010/main" val="23725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813" y="285750"/>
            <a:ext cx="4143375" cy="6216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1400" dirty="0"/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Военно-морской флот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–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соединения различных боевых кораблей, морская авиация, береговые базы, на которых располагаются боевые корабли и самолеты.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4" descr="Картинка 74 из 164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928688"/>
            <a:ext cx="44021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ия\андреевский флаг1699 17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86037">
            <a:off x="174158" y="301366"/>
            <a:ext cx="2357422" cy="157161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я\IMG_1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642918"/>
            <a:ext cx="4214810" cy="621508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Андреевский флаг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Презентация\IMG_1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3428992" cy="35718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000240"/>
            <a:ext cx="26431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</a:rPr>
              <a:t>Андреевский флаг – главный флаг Военно-морского флота России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Documents and Settings\Admin\Рабочий стол\Презентация\IMG_1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785794"/>
            <a:ext cx="2214578" cy="2786082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Презентация\IMG_1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3714752"/>
            <a:ext cx="2643206" cy="13477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492919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Ракетный катер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868" y="328612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Учебный парусник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54" y="5715016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Большой десантный корабль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Презентация\IMG_1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86190"/>
            <a:ext cx="4362460" cy="278608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я\IMG_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285860"/>
            <a:ext cx="3929058" cy="207170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резентация\IMG_1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3857620" cy="61436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Моряки-подводники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1428736"/>
            <a:ext cx="25003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Русские подводники первыми в мире проплыли подо льдами Северного Ледовитого океана и всплыли точно на Северном полюсе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64" y="3214686"/>
            <a:ext cx="214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Торпедная атака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942" y="6500834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Ракетный залп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Картинка 175 из 162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5929312" cy="65341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4663" y="134938"/>
            <a:ext cx="542925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2000" b="1" dirty="0" smtClean="0"/>
          </a:p>
          <a:p>
            <a:pPr eaLnBrk="1" hangingPunct="1">
              <a:defRPr/>
            </a:pPr>
            <a:endParaRPr lang="ru-RU" sz="2000" b="1" dirty="0"/>
          </a:p>
          <a:p>
            <a:pPr eaLnBrk="1" hangingPunct="1">
              <a:defRPr/>
            </a:pPr>
            <a:endParaRPr lang="ru-RU" sz="2000" b="1" smtClean="0"/>
          </a:p>
          <a:p>
            <a:pPr eaLnBrk="1" hangingPunct="1">
              <a:defRPr/>
            </a:pPr>
            <a:r>
              <a:rPr lang="ru-RU" sz="2000" b="1" smtClean="0"/>
              <a:t>На </a:t>
            </a:r>
            <a:r>
              <a:rPr lang="ru-RU" sz="2000" b="1" dirty="0"/>
              <a:t>горах высоких,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На степном просторе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Охраняет нашу Родину солдат.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Он взлетает в небо,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Он уходит в море,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Не страшны защитнику</a:t>
            </a:r>
            <a:endParaRPr lang="ru-RU" sz="2000" dirty="0"/>
          </a:p>
          <a:p>
            <a:pPr eaLnBrk="1" hangingPunct="1">
              <a:defRPr/>
            </a:pPr>
            <a:r>
              <a:rPr lang="ru-RU" sz="2000" b="1" dirty="0"/>
              <a:t>Дождь и снегопад.</a:t>
            </a:r>
          </a:p>
          <a:p>
            <a:pPr eaLnBrk="1" hangingPunct="1"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088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813" y="928688"/>
            <a:ext cx="4429125" cy="47402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1400" dirty="0"/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Военно-воздушные силы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–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бомбардировочные истребительные,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а также вертолетные части и соединения.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pic>
        <p:nvPicPr>
          <p:cNvPr id="16387" name="Picture 4" descr="Картинка 123 из 507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85750"/>
            <a:ext cx="3352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6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Рабочий стол\Презентация\IMG_1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3" y="0"/>
            <a:ext cx="2857488" cy="192882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резентация\IMG_1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4286248" cy="61436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Военные летчики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Презентация\IMG_1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286388"/>
            <a:ext cx="3643338" cy="12525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1934" y="2285992"/>
            <a:ext cx="507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Военный летчик – очень сложная специальность.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Admin\Рабочий стол\Презентация\IMG_1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4819" y="3143248"/>
            <a:ext cx="4729181" cy="199073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00760" y="16430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КА-52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628652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МИГ -29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0562" y="478632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МИ-26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Admin\Рабочий стол\Презентация\Копия (2) IMG_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290" y="428604"/>
            <a:ext cx="3214710" cy="121444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Презентация\IMG_1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Десантники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5429264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Десантники – это основа современной армии, они входят в войска быстрого реагирования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Documents and Settings\Admin\Рабочий стол\Презентация\IMG_1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142984"/>
            <a:ext cx="3143240" cy="38576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57752" y="500063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Спуск танка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Documents and Settings\Admin\Рабочий стол\Презентация\IMG_1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857364"/>
            <a:ext cx="1285884" cy="164307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43768" y="350043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Высадка десанта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813" y="1143000"/>
            <a:ext cx="3929062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1400" dirty="0"/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Сухопутные войска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–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пехота, артиллерия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ракетные части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танки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pic>
        <p:nvPicPr>
          <p:cNvPr id="15363" name="Picture 4" descr="Картинка 1 из 577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57188"/>
            <a:ext cx="3248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резентация\IMG_1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928670"/>
            <a:ext cx="4929191" cy="5929330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Презентация\IMG_1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3500430" cy="1781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Артиллеристы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Admin\Рабочий стол\Презентация\IMG_1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785918" cy="2285992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Презентация\IMG_1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8"/>
            <a:ext cx="3929058" cy="22859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100010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Миномет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8992" y="3071810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Установка реактивной артиллерии «Катюша»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88" y="500063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Зенитная самоходная установка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1214422"/>
            <a:ext cx="2928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 время войны не раз бывало, что одно меткое артиллерийское попадание решало исход целого сражения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Презентация\IMG_1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2" y="3643314"/>
            <a:ext cx="2666998" cy="1428749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я\IMG_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85992"/>
            <a:ext cx="2786082" cy="1143008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я\IMG_1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4832" flipH="1">
            <a:off x="6231882" y="595517"/>
            <a:ext cx="2786082" cy="1647823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резентация\IMG_1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1481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32" y="0"/>
            <a:ext cx="6657964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Танкисты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114298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Танк Т-34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3286124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Танковые части – это основа наземной армии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174" y="6027003"/>
            <a:ext cx="650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Велик вклад наших воинов-танкистов в победу в той страшной войне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92" y="335756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Танк Т-64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6578" y="5000636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Плавающий танк ПТ-76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Admin\Рабочий стол\Презентация\IMG_11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071942"/>
            <a:ext cx="3143271" cy="184784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14810" y="56435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Танк Т-90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Admin\Рабочий стол\Презентация\IMG_1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6183">
            <a:off x="320713" y="2732702"/>
            <a:ext cx="1624327" cy="2014540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Презентация\IMG_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3489">
            <a:off x="428596" y="642918"/>
            <a:ext cx="3857652" cy="121444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Пограничный дозор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Презентация\IMG_1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9" y="857232"/>
            <a:ext cx="4143372" cy="6000768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Презентация\IMG_1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919577">
            <a:off x="145119" y="1306161"/>
            <a:ext cx="1355906" cy="933703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Презентация\IMG_1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9574" flipH="1">
            <a:off x="84361" y="4544187"/>
            <a:ext cx="2251674" cy="11691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4414" y="1785926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Охрана государственной границы – это важная и ответственная задача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08" y="2786058"/>
            <a:ext cx="3357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враг решится напасть, то первый удар примут на себя пограничники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Презентация\IMG_11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357694"/>
            <a:ext cx="1928826" cy="191451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71802" y="621508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Шеврон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214950"/>
            <a:ext cx="157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Пистолет ТТ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414338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Бинокль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14554"/>
            <a:ext cx="114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Ручная граната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0004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Автомат АК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38" y="142875"/>
            <a:ext cx="4071937" cy="69564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1400" dirty="0"/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Ракетные войска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–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части, вооруженные мощными ракетами, которые могут доставить в любую точку земного шара всесокрушающий атомный заряд.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1" name="Picture 6" descr="Картинка 169 из 4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00125"/>
            <a:ext cx="4433887" cy="2895600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0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Картинка 71 из 120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"/>
            <a:ext cx="5595938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Картинка 251 из 120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857500"/>
            <a:ext cx="54006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813" y="6000750"/>
            <a:ext cx="7643812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Русский не с мечом, ни с калачом не шутит.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3" y="3357563"/>
            <a:ext cx="5026025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Тот герой, кто за Родину горой.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57750" y="214313"/>
            <a:ext cx="4071938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Смелость города берет.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1357313"/>
            <a:ext cx="3441700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Один в поле не воин.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5813" y="5143500"/>
            <a:ext cx="5211762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Тяжело в учении – легко в бою.</a:t>
            </a:r>
          </a:p>
        </p:txBody>
      </p:sp>
      <p:pic>
        <p:nvPicPr>
          <p:cNvPr id="22535" name="Picture 4" descr="C:\Documents and Settings\Admin\Рабочий стол\23\image_36904328767708677599713516582206996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6FF"/>
              </a:clrFrom>
              <a:clrTo>
                <a:srgbClr val="F3F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287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00625" y="2500313"/>
            <a:ext cx="3883025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Жить – Родине служить!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00375" y="4286250"/>
            <a:ext cx="5929313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Родина –мать, умей за нее постоять.</a:t>
            </a:r>
          </a:p>
        </p:txBody>
      </p:sp>
    </p:spTree>
    <p:extLst>
      <p:ext uri="{BB962C8B-B14F-4D97-AF65-F5344CB8AC3E}">
        <p14:creationId xmlns:p14="http://schemas.microsoft.com/office/powerpoint/2010/main" val="26666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Былинные богатыри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Презентация\три богатыр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857232"/>
            <a:ext cx="4714908" cy="4143404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Презентация\IMG_1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2076">
            <a:off x="7604499" y="4632851"/>
            <a:ext cx="1143008" cy="1785926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Презентация\IMG_1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9703">
            <a:off x="670876" y="2714504"/>
            <a:ext cx="1727418" cy="32375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857232"/>
            <a:ext cx="2928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Богатыри – первые защитники Земли Русской…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Documents and Settings\Admin\Рабочий стол\Презентация\IMG_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072074"/>
            <a:ext cx="3071834" cy="1357322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Презентация\IMG_1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5089">
            <a:off x="7697469" y="931325"/>
            <a:ext cx="1214478" cy="31432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7554" y="4572008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В.М.Васнецов «Богатыри»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:\Documents and Settings\Admin\Рабочий стол\23\18717413_Den_Zaschitnika_Otechest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0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785813" y="4857750"/>
            <a:ext cx="8358187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200" dirty="0" smtClean="0">
                <a:latin typeface="AGPresquire" pitchFamily="2" charset="0"/>
              </a:rPr>
              <a:t/>
            </a:r>
            <a:br>
              <a:rPr lang="ru-RU" sz="2200" dirty="0" smtClean="0">
                <a:latin typeface="AGPresquire" pitchFamily="2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188" y="3789363"/>
            <a:ext cx="83185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Дорогие наши мальчишки! </a:t>
            </a:r>
          </a:p>
          <a:p>
            <a:pPr algn="just" eaLnBrk="1" hangingPunct="1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Поздравляем вас с праздником! Желаем успехов в учёбе, добра, чистого, мирного неба над головой! Растите сильными, смелыми, мужественными, добрыми и благородными; помните о высоком звании мужчин!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750"/>
            <a:ext cx="5472112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etskie_pesni_na_23_fevralya_-_Byt_muzhchinoj_minus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12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8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1 из 62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5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а 105 из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</a:rPr>
              <a:t>Ратники Древней Руси</a:t>
            </a:r>
            <a:endParaRPr lang="ru-RU" sz="42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Documents and Settings\Admin\Рабочий стол\Презентация\IMG_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857232"/>
            <a:ext cx="3986259" cy="56436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071546"/>
            <a:ext cx="4643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Главная забота русских воинов – защита государства от врагов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Презентация\Копия IMG_1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31239">
            <a:off x="1377356" y="2455333"/>
            <a:ext cx="2143140" cy="40461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285749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Самострел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919661">
            <a:off x="2309388" y="396846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Алебарда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439033">
            <a:off x="3144470" y="5105763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Чекан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34619">
            <a:off x="1873504" y="540551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Топор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Морской устав Петра </a:t>
            </a:r>
            <a:r>
              <a:rPr lang="en-US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Documents and Settings\Admin\Рабочий стол\Презентация\IMG_1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3857620" cy="6143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714356"/>
            <a:ext cx="5572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защитить страну от нападения с моря, царь Петр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построил военные корабли, которые могли в любое время встать на пути неприятеля и защитить наши берега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Admin\Рабочий стол\Презентация\IMG_1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08" y="3867911"/>
            <a:ext cx="1428792" cy="29900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429520" y="5214950"/>
            <a:ext cx="10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Якорь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Admin\Рабочий стол\Презентация\IMG_1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786322"/>
            <a:ext cx="1214446" cy="17859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8" y="648866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Фонарь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Презентация\IMG_1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500307"/>
            <a:ext cx="1714512" cy="25003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15140" y="485776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Штурвал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Презентация\IMG_10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81933">
            <a:off x="3963038" y="2761598"/>
            <a:ext cx="1578699" cy="24184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72066" y="3286124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Морской устав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Презентация\IMG_1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1000132" cy="150019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86116" y="5929331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Песочные часы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Презентация\IMG_1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507694">
            <a:off x="493907" y="3071000"/>
            <a:ext cx="2305052" cy="2500314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я\IMG_1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64165">
            <a:off x="2074046" y="3569500"/>
            <a:ext cx="1352550" cy="4071947"/>
          </a:xfrm>
          <a:prstGeom prst="rect">
            <a:avLst/>
          </a:prstGeom>
          <a:noFill/>
        </p:spPr>
      </p:pic>
      <p:pic>
        <p:nvPicPr>
          <p:cNvPr id="2" name="Picture 2" descr="C:\Documents and Settings\Admin\Рабочий стол\Презентация\IMG_1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2700340" cy="200026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резентация\IMG_1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85795"/>
            <a:ext cx="4357686" cy="6072206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я\Копия IMG_1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41243">
            <a:off x="3018943" y="1018423"/>
            <a:ext cx="2499718" cy="100012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</a:rPr>
              <a:t>Легкая кавалерия</a:t>
            </a:r>
            <a:endParaRPr lang="ru-RU" sz="4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071678"/>
            <a:ext cx="4071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Кавалерия на быстрых </a:t>
            </a:r>
            <a:r>
              <a:rPr lang="ru-RU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конях преследовала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врага и проводили разведывательные операции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150017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Кавалерийский пистолет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128586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Удила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Admin\Рабочий стол\Презентация\IMG_11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3571876"/>
            <a:ext cx="923924" cy="23574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714744" y="450057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Стремена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514351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Мушкетон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833740">
            <a:off x="785786" y="378619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Сабля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Презентация\IMG_1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858001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Презентация\IMG_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2" y="4857760"/>
            <a:ext cx="4714908" cy="1714488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Презентация\IMG_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71480"/>
            <a:ext cx="5500694" cy="1862137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я\IMG_1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785926"/>
            <a:ext cx="3071802" cy="121444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Броневая техника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Admin\Рабочий стол\Презентация\IMG_1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86124"/>
            <a:ext cx="4572000" cy="157163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929554" y="135729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Аэроплан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5206" y="285749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Броневик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2364" y="4500570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Пулемет «Максим»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3636" y="648866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Танк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926" y="4500570"/>
            <a:ext cx="2500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Победа в бою зависела от того, насколько хорошо армия технически оснащена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558</TotalTime>
  <Words>481</Words>
  <Application>Microsoft Office PowerPoint</Application>
  <PresentationFormat>Экран (4:3)</PresentationFormat>
  <Paragraphs>117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AGPresquire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Былинные богатыри</vt:lpstr>
      <vt:lpstr>Презентация PowerPoint</vt:lpstr>
      <vt:lpstr>Презентация PowerPoint</vt:lpstr>
      <vt:lpstr>Ратники Древней Руси</vt:lpstr>
      <vt:lpstr>Морской устав Петра I</vt:lpstr>
      <vt:lpstr>Легкая кавалерия</vt:lpstr>
      <vt:lpstr>Броневая техника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Андреевский флаг</vt:lpstr>
      <vt:lpstr>Моряки-подводники</vt:lpstr>
      <vt:lpstr>Презентация PowerPoint</vt:lpstr>
      <vt:lpstr>Военные летчики</vt:lpstr>
      <vt:lpstr>Десантники</vt:lpstr>
      <vt:lpstr>Презентация PowerPoint</vt:lpstr>
      <vt:lpstr>Артиллеристы</vt:lpstr>
      <vt:lpstr>Танкисты</vt:lpstr>
      <vt:lpstr>Пограничный дозор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 и Даня</dc:creator>
  <cp:lastModifiedBy>Мама и Даня</cp:lastModifiedBy>
  <cp:revision>111</cp:revision>
  <dcterms:modified xsi:type="dcterms:W3CDTF">2016-02-29T17:03:51Z</dcterms:modified>
</cp:coreProperties>
</file>